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Kliknutím lze upravit styl.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2FAD3E89-6391-4DE2-92D1-55CE1F87C332}" type="datetime">
              <a:rPr lang="cs-CZ" sz="1200" b="0" strike="noStrike" spc="-1">
                <a:solidFill>
                  <a:srgbClr val="8B8B8B"/>
                </a:solidFill>
                <a:latin typeface="Calibri"/>
              </a:rPr>
              <a:t>14.6.2019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cs-CZ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BF37DF8E-921E-4B97-BF74-B5D492334743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Klikněte pro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Třetí úroveň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Čtvrtá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Pátá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Šestá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Sedmá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en-US" sz="4400" b="0" strike="noStrike" spc="-1">
                <a:solidFill>
                  <a:srgbClr val="000000"/>
                </a:solidFill>
                <a:latin typeface="Calibri"/>
              </a:rPr>
              <a:t>Kliknutím lze upravit styl.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Kliknutím lze upravit styly předlohy textu.</a:t>
            </a:r>
          </a:p>
          <a:p>
            <a:pPr marL="743040" lvl="1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strike="noStrike" spc="-1">
                <a:solidFill>
                  <a:srgbClr val="000000"/>
                </a:solidFill>
                <a:latin typeface="Calibri"/>
              </a:rPr>
              <a:t>Druhá úroveň</a:t>
            </a:r>
          </a:p>
          <a:p>
            <a:pPr marL="1143000" lvl="2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Třetí úroveň</a:t>
            </a:r>
          </a:p>
          <a:p>
            <a:pPr marL="1600200" lvl="3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Čtvrtá úroveň</a:t>
            </a:r>
          </a:p>
          <a:p>
            <a:pPr marL="2057400" lvl="4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Pátá úroveň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CCD4114C-4227-4A4C-BBAC-849D366666AC}" type="datetime">
              <a:rPr lang="cs-CZ" sz="1200" b="0" strike="noStrike" spc="-1">
                <a:solidFill>
                  <a:srgbClr val="8B8B8B"/>
                </a:solidFill>
                <a:latin typeface="Calibri"/>
              </a:rPr>
              <a:t>14.6.2019</a:t>
            </a:fld>
            <a:endParaRPr lang="cs-CZ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cs-CZ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86F47701-ED2B-47DC-A81D-9B96069D3368}" type="slidenum">
              <a:rPr lang="cs-CZ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cs-CZ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1187640" y="2130480"/>
            <a:ext cx="6984360" cy="288252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00" b="1" i="1" strike="noStrike" spc="-1">
                <a:solidFill>
                  <a:srgbClr val="1F497D"/>
                </a:solidFill>
                <a:latin typeface="Calibri"/>
              </a:rPr>
              <a:t>Měření průjezdu vozidel </a:t>
            </a:r>
            <a:r>
              <a:t/>
            </a:r>
            <a:br/>
            <a:r>
              <a:rPr lang="en-US" sz="2800" b="1" i="1" strike="noStrike" spc="-1">
                <a:solidFill>
                  <a:srgbClr val="1F497D"/>
                </a:solidFill>
                <a:latin typeface="Calibri"/>
              </a:rPr>
              <a:t>ulicí Polní v Klimkovicích,</a:t>
            </a:r>
            <a:r>
              <a:t/>
            </a:r>
            <a:br/>
            <a:r>
              <a:rPr lang="en-US" sz="2800" b="1" i="1" strike="noStrike" spc="-1">
                <a:solidFill>
                  <a:srgbClr val="1F497D"/>
                </a:solidFill>
                <a:latin typeface="Calibri"/>
              </a:rPr>
              <a:t>22.5.-11.6. 2019</a:t>
            </a:r>
            <a:endParaRPr lang="en-US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1907640" y="2421000"/>
            <a:ext cx="5400360" cy="2232000"/>
          </a:xfrm>
          <a:prstGeom prst="rect">
            <a:avLst/>
          </a:prstGeom>
          <a:noFill/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2"/>
          <p:cNvPicPr/>
          <p:nvPr/>
        </p:nvPicPr>
        <p:blipFill>
          <a:blip r:embed="rId2"/>
          <a:stretch/>
        </p:blipFill>
        <p:spPr>
          <a:xfrm>
            <a:off x="179640" y="1845000"/>
            <a:ext cx="8837280" cy="345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/>
          <p:cNvPicPr/>
          <p:nvPr/>
        </p:nvPicPr>
        <p:blipFill>
          <a:blip r:embed="rId2"/>
          <a:stretch/>
        </p:blipFill>
        <p:spPr>
          <a:xfrm>
            <a:off x="251640" y="1484640"/>
            <a:ext cx="8785800" cy="2982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/>
          <p:cNvPicPr/>
          <p:nvPr/>
        </p:nvPicPr>
        <p:blipFill>
          <a:blip r:embed="rId2"/>
          <a:stretch/>
        </p:blipFill>
        <p:spPr>
          <a:xfrm>
            <a:off x="179640" y="1414440"/>
            <a:ext cx="8856720" cy="4399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3"/>
          <p:cNvPicPr/>
          <p:nvPr/>
        </p:nvPicPr>
        <p:blipFill>
          <a:blip r:embed="rId2"/>
          <a:stretch/>
        </p:blipFill>
        <p:spPr>
          <a:xfrm>
            <a:off x="251640" y="1484640"/>
            <a:ext cx="8718120" cy="3153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/>
          <p:cNvPicPr/>
          <p:nvPr/>
        </p:nvPicPr>
        <p:blipFill>
          <a:blip r:embed="rId2"/>
          <a:stretch/>
        </p:blipFill>
        <p:spPr>
          <a:xfrm>
            <a:off x="266400" y="1484640"/>
            <a:ext cx="8887680" cy="31489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/>
          <p:cNvPicPr/>
          <p:nvPr/>
        </p:nvPicPr>
        <p:blipFill>
          <a:blip r:embed="rId2"/>
          <a:stretch/>
        </p:blipFill>
        <p:spPr>
          <a:xfrm>
            <a:off x="155160" y="1484640"/>
            <a:ext cx="8893080" cy="4641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2"/>
          <p:cNvPicPr/>
          <p:nvPr/>
        </p:nvPicPr>
        <p:blipFill>
          <a:blip r:embed="rId2"/>
          <a:stretch/>
        </p:blipFill>
        <p:spPr>
          <a:xfrm>
            <a:off x="133560" y="1468080"/>
            <a:ext cx="9014040" cy="4319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/>
          <p:cNvPicPr/>
          <p:nvPr/>
        </p:nvPicPr>
        <p:blipFill>
          <a:blip r:embed="rId2"/>
          <a:stretch/>
        </p:blipFill>
        <p:spPr>
          <a:xfrm>
            <a:off x="172440" y="1484640"/>
            <a:ext cx="8964000" cy="3360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3222360" y="5836680"/>
            <a:ext cx="26470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cs-CZ" sz="1800" b="1" i="1" strike="noStrike" spc="-1">
                <a:solidFill>
                  <a:srgbClr val="1F497D"/>
                </a:solidFill>
                <a:latin typeface="Calibri"/>
              </a:rPr>
              <a:t>Neděle 26.5. = 760 vozidel</a:t>
            </a:r>
            <a:endParaRPr lang="cs-CZ" sz="1800" b="0" strike="noStrike" spc="-1">
              <a:latin typeface="Arial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/>
        </p:blipFill>
        <p:spPr>
          <a:xfrm>
            <a:off x="251640" y="1268640"/>
            <a:ext cx="8679600" cy="3659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/>
          <p:cNvPicPr/>
          <p:nvPr/>
        </p:nvPicPr>
        <p:blipFill>
          <a:blip r:embed="rId2"/>
          <a:stretch/>
        </p:blipFill>
        <p:spPr>
          <a:xfrm>
            <a:off x="1128960" y="836640"/>
            <a:ext cx="6714720" cy="5212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9</Words>
  <Application>Microsoft Office PowerPoint</Application>
  <PresentationFormat>Předvádění na obrazovce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Měření průjezdu vozidel po ulici Polní 22.-24.května 2019</dc:title>
  <dc:subject/>
  <dc:creator>LM</dc:creator>
  <dc:description/>
  <cp:lastModifiedBy>Alice Chlebovska</cp:lastModifiedBy>
  <cp:revision>26</cp:revision>
  <dcterms:created xsi:type="dcterms:W3CDTF">2019-05-25T05:13:35Z</dcterms:created>
  <dcterms:modified xsi:type="dcterms:W3CDTF">2019-06-14T06:41:20Z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Předvádění na obrazovce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</vt:i4>
  </property>
</Properties>
</file>